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423" r:id="rId4"/>
    <p:sldId id="438" r:id="rId5"/>
    <p:sldId id="425" r:id="rId6"/>
    <p:sldId id="426" r:id="rId7"/>
    <p:sldId id="427" r:id="rId8"/>
    <p:sldId id="428" r:id="rId9"/>
    <p:sldId id="429" r:id="rId10"/>
    <p:sldId id="422" r:id="rId11"/>
    <p:sldId id="430" r:id="rId12"/>
    <p:sldId id="431" r:id="rId13"/>
    <p:sldId id="432" r:id="rId14"/>
    <p:sldId id="433" r:id="rId15"/>
    <p:sldId id="434" r:id="rId16"/>
    <p:sldId id="435" r:id="rId17"/>
    <p:sldId id="439" r:id="rId18"/>
    <p:sldId id="440" r:id="rId19"/>
    <p:sldId id="437" r:id="rId20"/>
    <p:sldId id="405" r:id="rId2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FFFF"/>
    <a:srgbClr val="193232"/>
    <a:srgbClr val="323219"/>
    <a:srgbClr val="99FF99"/>
    <a:srgbClr val="321932"/>
    <a:srgbClr val="193219"/>
    <a:srgbClr val="32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88"/>
    <p:restoredTop sz="94712"/>
  </p:normalViewPr>
  <p:slideViewPr>
    <p:cSldViewPr>
      <p:cViewPr varScale="1">
        <p:scale>
          <a:sx n="79" d="100"/>
          <a:sy n="79" d="100"/>
        </p:scale>
        <p:origin x="200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B6DFB-6085-A44A-A2B0-DE770F4EF61D}" type="datetimeFigureOut">
              <a:rPr lang="en-US" smtClean="0"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9428B-93D5-BB4C-9C80-2506FFC5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33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7D860479-C871-FC4D-A5AF-4BAF4103A9E1}" type="datetimeFigureOut">
              <a:rPr lang="pt-BR"/>
              <a:pPr>
                <a:defRPr/>
              </a:pPr>
              <a:t>14/02/17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8A0546-BF2E-B14A-9B55-67081D6B0E8F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9489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Others: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Open Source,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User Support and Code Maintenance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Portability (when libraries, compilers &amp; hardware get deprecated, code that depends on them die)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People Using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636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43E2DB8-19E9-A74E-9BC7-202234FEC66F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5463479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5229200"/>
            <a:ext cx="8229600" cy="89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5C132EE3-3BE1-CD49-ACBD-35E1E37C0A40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09703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E2511819-0437-0743-98A0-AFD87DC5DC65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9741474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6519863"/>
            <a:ext cx="914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D5841-BFA9-8F48-83DA-E2A0FBEA7F4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432768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0E7EE-F428-7640-BF2D-CC327B93105F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6519863"/>
            <a:ext cx="914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05377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29600" cy="1143000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52996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A35769DD-A044-EE4D-A728-60116D9288F3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85467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BCAAEAD2-E7DA-424E-A17F-15B2C3273F0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319302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734EF062-9B9F-8642-ABC9-3B018DC2A12B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420708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F0FF39CC-022E-A24F-BF77-2D881E7A4EE9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8055628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B98F239-A321-9641-9A9C-23B79D1354E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79366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CB28EDAC-0CB2-9D4F-AEA9-C9F0B9EE845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5371863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D10E2210-02CF-AB44-9091-2F06B43763E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69833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6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7" r="6966" b="37654"/>
          <a:stretch>
            <a:fillRect/>
          </a:stretch>
        </p:blipFill>
        <p:spPr bwMode="auto">
          <a:xfrm>
            <a:off x="-1588" y="6500813"/>
            <a:ext cx="9144001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os estilos do texto mestre</a:t>
            </a:r>
          </a:p>
          <a:p>
            <a:pPr lvl="1"/>
            <a:r>
              <a:rPr lang="pt-BR" altLang="x-none"/>
              <a:t>Segundo nível</a:t>
            </a:r>
          </a:p>
          <a:p>
            <a:pPr lvl="2"/>
            <a:r>
              <a:rPr lang="pt-BR" altLang="x-none"/>
              <a:t>Terceiro nível</a:t>
            </a:r>
          </a:p>
          <a:p>
            <a:pPr lvl="3"/>
            <a:r>
              <a:rPr lang="pt-BR" altLang="x-none"/>
              <a:t>Quarto nível</a:t>
            </a:r>
          </a:p>
          <a:p>
            <a:pPr lvl="4"/>
            <a:r>
              <a:rPr lang="pt-BR" altLang="x-none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-1587" y="6519863"/>
            <a:ext cx="911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  <p:pic>
        <p:nvPicPr>
          <p:cNvPr id="2054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 b="53310"/>
          <a:stretch>
            <a:fillRect/>
          </a:stretch>
        </p:blipFill>
        <p:spPr bwMode="auto">
          <a:xfrm>
            <a:off x="0" y="0"/>
            <a:ext cx="91440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 estilo do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98E81725-E95C-F147-ACFB-EB12B284F425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257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sphinxcontrib-napoleon.readthedocs.io/en/lates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4" Type="http://schemas.openxmlformats.org/officeDocument/2006/relationships/hyperlink" Target="https://google.github.io/styleguide/pyguide.html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D:\Dropbox\Pos-Doutorado\Talks\Python Bootcamp\Figures\Python Bootcamp - Top Sn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3316" name="Picture 6" descr="D:\Dropbox\Pos-Doutorado\Talks\Python Bootcamp\Figures\Python Bootcamp - Bottom Snak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0" y="4221163"/>
            <a:ext cx="8964613" cy="1470025"/>
          </a:xfrm>
        </p:spPr>
        <p:txBody>
          <a:bodyPr/>
          <a:lstStyle/>
          <a:p>
            <a:pPr eaLnBrk="1" hangingPunct="1"/>
            <a:r>
              <a:rPr lang="pt-BR" altLang="x-none" dirty="0">
                <a:latin typeface="Lato" charset="0"/>
              </a:rPr>
              <a:t>Python </a:t>
            </a:r>
            <a:r>
              <a:rPr lang="pt-BR" altLang="x-none" dirty="0" err="1">
                <a:latin typeface="Lato" charset="0"/>
              </a:rPr>
              <a:t>Bootcamp</a:t>
            </a:r>
            <a:r>
              <a:rPr lang="pt-BR" altLang="x-none" dirty="0">
                <a:latin typeface="Lato" charset="0"/>
              </a:rPr>
              <a:t/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3213" y="5726113"/>
            <a:ext cx="6121400" cy="942975"/>
          </a:xfrm>
        </p:spPr>
        <p:txBody>
          <a:bodyPr anchor="ctr">
            <a:normAutofit lnSpcReduction="10000"/>
          </a:bodyPr>
          <a:lstStyle/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PhD Bruno C.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Quint</a:t>
            </a:r>
            <a:endParaRPr lang="pt-BR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bquint@ctio.noao.edu </a:t>
            </a: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Resident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Astronomer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SOAR Telescope </a:t>
            </a:r>
          </a:p>
        </p:txBody>
      </p:sp>
      <p:pic>
        <p:nvPicPr>
          <p:cNvPr id="13319" name="Picture 5" descr="D:\Dropbox\Pos-Doutorado\Talks\Python Bootcamp\Figures\Python Bootcamp - Med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10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Sample Code 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is such a simple documentation! The only thing I have to do is to add three single quotes (') or double quotes (") together to start a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block! Then just write down in a few words what you want to do in your file. 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J. Bond - Feb 31,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202X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files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669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11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""”The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can also be just one line"""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files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435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parameter.   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</a:t>
            </a: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methods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/classes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103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3" y="2154981"/>
            <a:ext cx="90015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endParaRPr lang="en-US" sz="20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:</a:t>
            </a:r>
            <a:r>
              <a:rPr lang="en-US" sz="2000" b="1" dirty="0" err="1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name: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of the person that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to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be greeted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:type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name: string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</a:t>
            </a: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styles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9432" y="1476345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+mn-lt"/>
                <a:hlinkClick r:id="rId2"/>
              </a:rPr>
              <a:t>PEP 257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69030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2154981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Parameters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 name (string): The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of the person that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      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will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be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greeted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</a:t>
            </a: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styles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3004" y="1516967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+mn-lt"/>
                <a:hlinkClick r:id="rId2"/>
              </a:rPr>
              <a:t>Sphinx Napoleon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07342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" y="2244453"/>
            <a:ext cx="9144000" cy="968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96" y="1812405"/>
            <a:ext cx="147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+mn-lt"/>
              </a:rPr>
              <a:t>Identation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3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4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764" y="3180557"/>
            <a:ext cx="2100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Name Notation</a:t>
            </a:r>
            <a:endParaRPr lang="en-US" sz="2400" dirty="0"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4256"/>
            <a:ext cx="9144000" cy="939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110"/>
            <a:ext cx="9144000" cy="11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199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Give some space and use self-explanatory names</a:t>
            </a:r>
            <a:endParaRPr lang="en-US" sz="24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95" y="2291049"/>
            <a:ext cx="91440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368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7015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 some space and use self-explanatory names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2276872"/>
            <a:ext cx="9144000" cy="30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4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Keep tracking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94525"/>
            <a:ext cx="9144000" cy="720080"/>
          </a:xfrm>
          <a:prstGeom prst="rect">
            <a:avLst/>
          </a:prstGeom>
          <a:gradFill>
            <a:gsLst>
              <a:gs pos="1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23" y="4981839"/>
            <a:ext cx="2843808" cy="1187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815" y="4427471"/>
            <a:ext cx="3761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Control Version with </a:t>
            </a:r>
            <a:r>
              <a:rPr lang="en-US" sz="2800" b="1" dirty="0" err="1" smtClean="0">
                <a:latin typeface="+mj-lt"/>
              </a:rPr>
              <a:t>Git</a:t>
            </a:r>
            <a:endParaRPr lang="en-US" sz="28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1271687"/>
            <a:ext cx="442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Consistent software updates</a:t>
            </a:r>
            <a:endParaRPr lang="en-US" sz="28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95" y="4265218"/>
            <a:ext cx="847725" cy="847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23" y="5112943"/>
            <a:ext cx="1320468" cy="1320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4013" t="2001" r="24800" b="2001"/>
          <a:stretch/>
        </p:blipFill>
        <p:spPr>
          <a:xfrm>
            <a:off x="7006534" y="4077002"/>
            <a:ext cx="1621989" cy="15970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03020" y="4458619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GitHub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03020" y="5437448"/>
            <a:ext cx="1567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+mj-lt"/>
              </a:rPr>
              <a:t>BitBucket</a:t>
            </a:r>
            <a:endParaRPr lang="en-US" sz="28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3640971"/>
            <a:ext cx="1805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Git</a:t>
            </a:r>
            <a:r>
              <a:rPr lang="en-US" sz="2800" b="1" dirty="0" smtClean="0">
                <a:latin typeface="+mj-lt"/>
              </a:rPr>
              <a:t> Servers</a:t>
            </a:r>
            <a:endParaRPr lang="en-US" sz="2800" b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80601" y="363572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Git</a:t>
            </a:r>
            <a:r>
              <a:rPr lang="en-US" sz="2800" b="1" dirty="0" smtClean="0">
                <a:latin typeface="+mj-lt"/>
              </a:rPr>
              <a:t> Clients</a:t>
            </a:r>
            <a:endParaRPr lang="en-US" sz="2800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6667" y="5559783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GitKraken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40631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solidFill>
                  <a:srgbClr val="000000"/>
                </a:solidFill>
                <a:latin typeface="Lato" charset="0"/>
              </a:rPr>
              <a:t>Questions?</a:t>
            </a:r>
            <a:endParaRPr lang="pt-BR" altLang="x-none"/>
          </a:p>
        </p:txBody>
      </p:sp>
      <p:pic>
        <p:nvPicPr>
          <p:cNvPr id="59398" name="Picture 2" descr="http://images.sodahead.com/polls/003654585/643845792_Icon_round_Question_mark_answer_8_x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908175" y="1268413"/>
            <a:ext cx="5903913" cy="496887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8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 anchor="ctr"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094" y="2132856"/>
            <a:ext cx="4905958" cy="35394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Code documentation</a:t>
            </a:r>
            <a:endParaRPr lang="en-US" sz="3200" dirty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Final user documentation</a:t>
            </a:r>
            <a:endParaRPr lang="en-US" sz="3200" dirty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Friendly interface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Version coherence</a:t>
            </a:r>
            <a:endParaRPr lang="en-US" sz="3200" dirty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Code </a:t>
            </a:r>
            <a:r>
              <a:rPr lang="en-US" sz="3200" dirty="0" smtClean="0"/>
              <a:t>readability</a:t>
            </a:r>
            <a:endParaRPr lang="en-US" sz="3200" dirty="0" smtClean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Error handling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12403177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6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0667"/>
            <a:ext cx="9144000" cy="404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885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/>
              <a:t>Why do we keep NOT doing these?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717032"/>
            <a:ext cx="3168352" cy="2376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637" y="3215666"/>
            <a:ext cx="245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Documentation</a:t>
            </a:r>
            <a:endParaRPr lang="en-US" sz="28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277616"/>
            <a:ext cx="2435976" cy="1826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25603" y="3193812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Clear Code</a:t>
            </a:r>
            <a:endParaRPr lang="en-US" sz="28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62" y="3697893"/>
            <a:ext cx="2983600" cy="2237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79162" y="3217572"/>
            <a:ext cx="3250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Error &amp; Version Track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58409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93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Espaço Reservado para Data 3"/>
          <p:cNvSpPr txBox="1">
            <a:spLocks/>
          </p:cNvSpPr>
          <p:nvPr/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dirty="0" smtClean="0"/>
              <a:t>15/02/2017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1723" y="1719972"/>
            <a:ext cx="9287445" cy="47729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512" y="1719972"/>
            <a:ext cx="88699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</a:rPr>
              <a:t>Beautiful </a:t>
            </a:r>
            <a:r>
              <a:rPr lang="en-US" dirty="0">
                <a:latin typeface="Monaco" charset="0"/>
              </a:rPr>
              <a:t>is better than ugly.</a:t>
            </a:r>
          </a:p>
          <a:p>
            <a:r>
              <a:rPr lang="en-US" dirty="0">
                <a:latin typeface="Monaco" charset="0"/>
              </a:rPr>
              <a:t>Explicit is better than implicit.</a:t>
            </a:r>
          </a:p>
          <a:p>
            <a:r>
              <a:rPr lang="en-US" dirty="0">
                <a:latin typeface="Monaco" charset="0"/>
              </a:rPr>
              <a:t>Simple is better than complex.</a:t>
            </a:r>
          </a:p>
          <a:p>
            <a:r>
              <a:rPr lang="en-US" dirty="0">
                <a:latin typeface="Monaco" charset="0"/>
              </a:rPr>
              <a:t>Complex is better than complicated.</a:t>
            </a:r>
          </a:p>
          <a:p>
            <a:r>
              <a:rPr lang="en-US" dirty="0">
                <a:latin typeface="Monaco" charset="0"/>
              </a:rPr>
              <a:t>Flat is better than nested.</a:t>
            </a:r>
          </a:p>
          <a:p>
            <a:r>
              <a:rPr lang="en-US" dirty="0">
                <a:latin typeface="Monaco" charset="0"/>
              </a:rPr>
              <a:t>Sparse is better than dense.</a:t>
            </a:r>
          </a:p>
          <a:p>
            <a:r>
              <a:rPr lang="en-US" dirty="0">
                <a:latin typeface="Monaco" charset="0"/>
              </a:rPr>
              <a:t>Readability counts.</a:t>
            </a:r>
          </a:p>
          <a:p>
            <a:r>
              <a:rPr lang="en-US" dirty="0">
                <a:latin typeface="Monaco" charset="0"/>
              </a:rPr>
              <a:t>Special cases aren't special </a:t>
            </a:r>
            <a:endParaRPr lang="en-US" dirty="0" smtClean="0">
              <a:latin typeface="Monaco" charset="0"/>
            </a:endParaRPr>
          </a:p>
          <a:p>
            <a:r>
              <a:rPr lang="en-US" dirty="0" smtClean="0">
                <a:latin typeface="Monaco" charset="0"/>
              </a:rPr>
              <a:t>enough </a:t>
            </a:r>
            <a:r>
              <a:rPr lang="en-US" dirty="0">
                <a:latin typeface="Monaco" charset="0"/>
              </a:rPr>
              <a:t>to break the rules.</a:t>
            </a:r>
          </a:p>
          <a:p>
            <a:r>
              <a:rPr lang="en-US" dirty="0">
                <a:latin typeface="Monaco" charset="0"/>
              </a:rPr>
              <a:t>Although practicality beats purity.</a:t>
            </a:r>
          </a:p>
          <a:p>
            <a:r>
              <a:rPr lang="en-US" dirty="0">
                <a:latin typeface="Monaco" charset="0"/>
              </a:rPr>
              <a:t>Errors should never pass silently.</a:t>
            </a:r>
          </a:p>
          <a:p>
            <a:r>
              <a:rPr lang="en-US" dirty="0">
                <a:latin typeface="Monaco" charset="0"/>
              </a:rPr>
              <a:t>Unless explicitly silenced.</a:t>
            </a:r>
          </a:p>
          <a:p>
            <a:r>
              <a:rPr lang="en-US" dirty="0">
                <a:latin typeface="Monaco" charset="0"/>
              </a:rPr>
              <a:t>In the face of ambiguity, </a:t>
            </a:r>
            <a:endParaRPr lang="en-US" dirty="0" smtClean="0">
              <a:latin typeface="Monaco" charset="0"/>
            </a:endParaRPr>
          </a:p>
          <a:p>
            <a:r>
              <a:rPr lang="en-US" dirty="0" smtClean="0">
                <a:latin typeface="Monaco" charset="0"/>
              </a:rPr>
              <a:t>refuse </a:t>
            </a:r>
            <a:r>
              <a:rPr lang="en-US" dirty="0">
                <a:latin typeface="Monaco" charset="0"/>
              </a:rPr>
              <a:t>the temptation to guess</a:t>
            </a:r>
            <a:r>
              <a:rPr lang="en-US" dirty="0" smtClean="0">
                <a:latin typeface="Monaco" charset="0"/>
              </a:rPr>
              <a:t>.</a:t>
            </a:r>
          </a:p>
          <a:p>
            <a:r>
              <a:rPr lang="en-US" dirty="0" smtClean="0">
                <a:latin typeface="Monaco" charset="0"/>
              </a:rPr>
              <a:t>...</a:t>
            </a:r>
            <a:endParaRPr lang="en-US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43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1723" y="1719972"/>
            <a:ext cx="9287445" cy="47729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512" y="1719972"/>
            <a:ext cx="88699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</a:rPr>
              <a:t>...</a:t>
            </a:r>
            <a:endParaRPr lang="en-US" dirty="0">
              <a:latin typeface="Monaco" charset="0"/>
            </a:endParaRPr>
          </a:p>
          <a:p>
            <a:r>
              <a:rPr lang="en-US" dirty="0">
                <a:latin typeface="Monaco" charset="0"/>
              </a:rPr>
              <a:t>There should be one </a:t>
            </a:r>
          </a:p>
          <a:p>
            <a:r>
              <a:rPr lang="en-US" dirty="0">
                <a:latin typeface="Monaco" charset="0"/>
              </a:rPr>
              <a:t>-- and preferably only one </a:t>
            </a:r>
            <a:r>
              <a:rPr lang="mr-IN" dirty="0">
                <a:latin typeface="Monaco" charset="0"/>
              </a:rPr>
              <a:t>–</a:t>
            </a:r>
            <a:r>
              <a:rPr lang="en-US" dirty="0">
                <a:latin typeface="Monaco" charset="0"/>
              </a:rPr>
              <a:t> </a:t>
            </a:r>
          </a:p>
          <a:p>
            <a:r>
              <a:rPr lang="en-US" dirty="0">
                <a:latin typeface="Monaco" charset="0"/>
              </a:rPr>
              <a:t>obvious way to do it.</a:t>
            </a:r>
          </a:p>
          <a:p>
            <a:r>
              <a:rPr lang="en-US" dirty="0">
                <a:latin typeface="Monaco" charset="0"/>
              </a:rPr>
              <a:t>Although that way may not be obvious at first unless </a:t>
            </a:r>
          </a:p>
          <a:p>
            <a:r>
              <a:rPr lang="en-US" dirty="0">
                <a:latin typeface="Monaco" charset="0"/>
              </a:rPr>
              <a:t>you're Dutch.</a:t>
            </a:r>
          </a:p>
          <a:p>
            <a:r>
              <a:rPr lang="en-US" dirty="0">
                <a:latin typeface="Monaco" charset="0"/>
              </a:rPr>
              <a:t>Now is better than never.</a:t>
            </a:r>
          </a:p>
          <a:p>
            <a:r>
              <a:rPr lang="en-US" dirty="0">
                <a:latin typeface="Monaco" charset="0"/>
              </a:rPr>
              <a:t>Although never is often better than *right* now.</a:t>
            </a:r>
          </a:p>
          <a:p>
            <a:r>
              <a:rPr lang="en-US" dirty="0">
                <a:latin typeface="Monaco" charset="0"/>
              </a:rPr>
              <a:t>If the implementation is hard to explain, </a:t>
            </a:r>
          </a:p>
          <a:p>
            <a:r>
              <a:rPr lang="en-US" dirty="0">
                <a:latin typeface="Monaco" charset="0"/>
              </a:rPr>
              <a:t>it's a bad idea.</a:t>
            </a:r>
          </a:p>
          <a:p>
            <a:r>
              <a:rPr lang="en-US" dirty="0">
                <a:latin typeface="Monaco" charset="0"/>
              </a:rPr>
              <a:t>If the implementation is easy to explain, </a:t>
            </a:r>
          </a:p>
          <a:p>
            <a:r>
              <a:rPr lang="en-US" dirty="0">
                <a:latin typeface="Monaco" charset="0"/>
              </a:rPr>
              <a:t>it may be a good idea.</a:t>
            </a:r>
          </a:p>
          <a:p>
            <a:r>
              <a:rPr lang="en-US" dirty="0">
                <a:latin typeface="Monaco" charset="0"/>
              </a:rPr>
              <a:t>Namespaces are one honking great idea </a:t>
            </a:r>
          </a:p>
          <a:p>
            <a:r>
              <a:rPr lang="en-US" dirty="0">
                <a:latin typeface="Monaco" charset="0"/>
              </a:rPr>
              <a:t>-- let's do more of those!</a:t>
            </a:r>
          </a:p>
        </p:txBody>
      </p:sp>
    </p:spTree>
    <p:extLst>
      <p:ext uri="{BB962C8B-B14F-4D97-AF65-F5344CB8AC3E}">
        <p14:creationId xmlns:p14="http://schemas.microsoft.com/office/powerpoint/2010/main" val="6903474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484784"/>
            <a:ext cx="8890000" cy="4521200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13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7000" y="1484784"/>
            <a:ext cx="8890000" cy="4521200"/>
            <a:chOff x="127000" y="1484784"/>
            <a:chExt cx="8890000" cy="452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1484784"/>
              <a:ext cx="8890000" cy="4521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228184" y="2204960"/>
              <a:ext cx="2340000" cy="86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75398" y="2204960"/>
              <a:ext cx="2204714" cy="921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5843" y="2297545"/>
              <a:ext cx="2185958" cy="78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38" name="Título 6"/>
          <p:cNvSpPr>
            <a:spLocks noGrp="1"/>
          </p:cNvSpPr>
          <p:nvPr>
            <p:ph type="title" idx="4294967295"/>
          </p:nvPr>
        </p:nvSpPr>
        <p:spPr>
          <a:xfrm>
            <a:off x="1254299" y="116632"/>
            <a:ext cx="7427912" cy="1223987"/>
          </a:xfrm>
        </p:spPr>
        <p:txBody>
          <a:bodyPr/>
          <a:lstStyle/>
          <a:p>
            <a:pPr eaLnBrk="1" hangingPunct="1"/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Do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the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docstring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life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80073" y="6492875"/>
            <a:ext cx="4176365" cy="365125"/>
          </a:xfrm>
        </p:spPr>
        <p:txBody>
          <a:bodyPr/>
          <a:lstStyle/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x-none" dirty="0" smtClean="0">
                <a:solidFill>
                  <a:srgbClr val="262626"/>
                </a:solidFill>
                <a:latin typeface="Lato" charset="0"/>
              </a:rPr>
              <a:t>2</a:t>
            </a:r>
            <a:endParaRPr lang="pt-BR" altLang="x-none" dirty="0">
              <a:solidFill>
                <a:srgbClr val="262626"/>
              </a:solidFill>
              <a:latin typeface="Lat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750" y="2255311"/>
            <a:ext cx="223205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I will do the docs later nobody will read my code.</a:t>
            </a:r>
            <a:endParaRPr lang="en-US" sz="16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2132856"/>
            <a:ext cx="2526035" cy="969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FUUU!! I have no idea of what I’ve done here! It will take forever!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4438" y="2199223"/>
            <a:ext cx="2337682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Ok. That’s just a small </a:t>
            </a:r>
          </a:p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script, I can write it </a:t>
            </a:r>
          </a:p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once again. </a:t>
            </a:r>
            <a:endParaRPr lang="en-US" sz="16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584" y="1628800"/>
            <a:ext cx="75608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9750" y="1637223"/>
            <a:ext cx="2232051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Last week</a:t>
            </a:r>
            <a:endParaRPr lang="en-US" sz="20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7864" y="1667207"/>
            <a:ext cx="2232051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b="1" dirty="0" err="1" smtClean="0">
                <a:latin typeface="Franklin Gothic Heavy" charset="0"/>
                <a:ea typeface="Franklin Gothic Heavy" charset="0"/>
                <a:cs typeface="Franklin Gothic Heavy" charset="0"/>
              </a:rPr>
              <a:t>Lask</a:t>
            </a:r>
            <a:r>
              <a:rPr lang="en-US" sz="20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 week</a:t>
            </a:r>
            <a:endParaRPr lang="en-US" sz="20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5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10662</TotalTime>
  <Words>750</Words>
  <Application>Microsoft Macintosh PowerPoint</Application>
  <PresentationFormat>On-screen Show (4:3)</PresentationFormat>
  <Paragraphs>188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Franklin Gothic Heavy</vt:lpstr>
      <vt:lpstr>Lato</vt:lpstr>
      <vt:lpstr>Lucida Console</vt:lpstr>
      <vt:lpstr>Monaco</vt:lpstr>
      <vt:lpstr>Arial</vt:lpstr>
      <vt:lpstr>Tema do Office</vt:lpstr>
      <vt:lpstr>Personalizar design</vt:lpstr>
      <vt:lpstr>Python Bootcamp Your codes pretty and healthy</vt:lpstr>
      <vt:lpstr>What does make scientific software usable for long time?</vt:lpstr>
      <vt:lpstr>What does make scientific software usable for long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the docstring for your life!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385</cp:revision>
  <dcterms:created xsi:type="dcterms:W3CDTF">2015-09-26T21:55:49Z</dcterms:created>
  <dcterms:modified xsi:type="dcterms:W3CDTF">2017-02-14T19:06:07Z</dcterms:modified>
</cp:coreProperties>
</file>